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F8CA7D-B8F6-41ED-9131-19AFEE1AFF8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1AD5D8-F374-48A5-8FCF-141D8DFA943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373216"/>
            <a:ext cx="8077200" cy="122413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Digitální rozhlasový multiplex</a:t>
            </a:r>
          </a:p>
        </p:txBody>
      </p:sp>
      <p:pic>
        <p:nvPicPr>
          <p:cNvPr id="4" name="Obrázek 3" descr="cropped-COLOR_DAB_logo3-1536x3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914400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cropped-COLOR_DAB_logo3-1536x3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581528" cy="1495575"/>
          </a:xfrm>
        </p:spPr>
      </p:pic>
      <p:sp>
        <p:nvSpPr>
          <p:cNvPr id="8" name="TextovéPole 7"/>
          <p:cNvSpPr txBox="1"/>
          <p:nvPr/>
        </p:nvSpPr>
        <p:spPr>
          <a:xfrm>
            <a:off x="179512" y="170080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Start multiplexu 17.11.2021 – vysílač Praha – Strahov – kanál 7C</a:t>
            </a:r>
          </a:p>
          <a:p>
            <a:endParaRPr lang="cs-CZ" sz="2000" b="1" dirty="0"/>
          </a:p>
          <a:p>
            <a:r>
              <a:rPr lang="cs-CZ" sz="2000" b="1" dirty="0"/>
              <a:t>Leden 2022 – druhý vysílač Benešov – Špulka v SFN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Obrázek 10" descr="strahov_vysilac (foto Karel Mikulastik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80927"/>
            <a:ext cx="2952328" cy="3934165"/>
          </a:xfrm>
          <a:prstGeom prst="rect">
            <a:avLst/>
          </a:prstGeom>
        </p:spPr>
      </p:pic>
      <p:pic>
        <p:nvPicPr>
          <p:cNvPr id="12" name="Obrázek 11" descr="spulka_rozhled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780928"/>
            <a:ext cx="5580112" cy="372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cropped-COLOR_DAB_logo3-1536x3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581528" cy="1495575"/>
          </a:xfrm>
        </p:spPr>
      </p:pic>
      <p:sp>
        <p:nvSpPr>
          <p:cNvPr id="8" name="TextovéPole 7"/>
          <p:cNvSpPr txBox="1"/>
          <p:nvPr/>
        </p:nvSpPr>
        <p:spPr>
          <a:xfrm>
            <a:off x="179512" y="1700808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 začátku důraz na doplňkové služby:</a:t>
            </a:r>
          </a:p>
          <a:p>
            <a:endParaRPr lang="cs-CZ" sz="2000" b="1" dirty="0"/>
          </a:p>
          <a:p>
            <a:pPr lvl="1">
              <a:buFont typeface="Arial" pitchFamily="34" charset="0"/>
              <a:buChar char="•"/>
            </a:pPr>
            <a:r>
              <a:rPr lang="cs-CZ" sz="2000" b="1" dirty="0"/>
              <a:t> Loga stanic, </a:t>
            </a:r>
            <a:r>
              <a:rPr lang="cs-CZ" sz="2000" b="1" dirty="0" err="1"/>
              <a:t>coverarty</a:t>
            </a:r>
            <a:r>
              <a:rPr lang="cs-CZ" sz="2000" b="1" dirty="0"/>
              <a:t> právě hraných skladeb, loga pořadů</a:t>
            </a:r>
          </a:p>
          <a:p>
            <a:pPr lvl="1"/>
            <a:endParaRPr lang="cs-CZ" sz="2000" b="1" dirty="0"/>
          </a:p>
          <a:p>
            <a:pPr lvl="1">
              <a:buFont typeface="Arial" pitchFamily="34" charset="0"/>
              <a:buChar char="•"/>
            </a:pPr>
            <a:r>
              <a:rPr lang="cs-CZ" sz="2000" b="1" dirty="0"/>
              <a:t> Informace o právě hrané skladbě</a:t>
            </a:r>
          </a:p>
          <a:p>
            <a:pPr lvl="1"/>
            <a:endParaRPr lang="cs-CZ" sz="2000" b="1" dirty="0"/>
          </a:p>
          <a:p>
            <a:pPr lvl="1">
              <a:buFont typeface="Arial" pitchFamily="34" charset="0"/>
              <a:buChar char="•"/>
            </a:pPr>
            <a:r>
              <a:rPr lang="cs-CZ" sz="2000" b="1" dirty="0"/>
              <a:t> Jako první jsme spustili rozšířené textové informace DL+ výhodné zejména pro moderní </a:t>
            </a:r>
            <a:r>
              <a:rPr lang="cs-CZ" sz="2000" b="1" dirty="0" err="1"/>
              <a:t>infotainmenty</a:t>
            </a:r>
            <a:r>
              <a:rPr lang="cs-CZ" sz="2000" b="1" dirty="0"/>
              <a:t> v automobilech</a:t>
            </a:r>
          </a:p>
          <a:p>
            <a:pPr lvl="1">
              <a:buFont typeface="Arial" pitchFamily="34" charset="0"/>
              <a:buChar char="•"/>
            </a:pPr>
            <a:endParaRPr lang="cs-CZ" sz="2000" b="1" dirty="0"/>
          </a:p>
          <a:p>
            <a:pPr lvl="1">
              <a:buFont typeface="Arial" pitchFamily="34" charset="0"/>
              <a:buChar char="•"/>
            </a:pPr>
            <a:r>
              <a:rPr lang="cs-CZ" sz="2000" b="1" dirty="0"/>
              <a:t> Stanicím nabízíme rozšířenou možnost interakce s posluchačem prostřednictvím dynamicky vysílaných obrázků – loga speciálních pořadů a akcí, možnost komerčních sdělení partnerů a podobně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cropped-COLOR_DAB_logo3-1536x3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581528" cy="1495575"/>
          </a:xfrm>
        </p:spPr>
      </p:pic>
      <p:sp>
        <p:nvSpPr>
          <p:cNvPr id="8" name="TextovéPole 7"/>
          <p:cNvSpPr txBox="1"/>
          <p:nvPr/>
        </p:nvSpPr>
        <p:spPr>
          <a:xfrm>
            <a:off x="179512" y="1700808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Hlavní cíle našeho multiplexu:</a:t>
            </a:r>
          </a:p>
          <a:p>
            <a:endParaRPr lang="cs-CZ" sz="2000" b="1" dirty="0"/>
          </a:p>
          <a:p>
            <a:pPr lvl="1">
              <a:buFont typeface="Arial" pitchFamily="34" charset="0"/>
              <a:buChar char="•"/>
            </a:pPr>
            <a:r>
              <a:rPr lang="cs-CZ" sz="2000" b="1" dirty="0"/>
              <a:t> Vysoká kvalita zvuku vysílaných stanic – většina v 96 </a:t>
            </a:r>
            <a:r>
              <a:rPr lang="cs-CZ" sz="2000" b="1" dirty="0" err="1"/>
              <a:t>kbps</a:t>
            </a:r>
            <a:r>
              <a:rPr lang="cs-CZ" sz="2000" b="1" dirty="0"/>
              <a:t>, kvalitnější zvuk než u FM vysílání</a:t>
            </a:r>
          </a:p>
          <a:p>
            <a:pPr lvl="1">
              <a:buFont typeface="Arial" pitchFamily="34" charset="0"/>
              <a:buChar char="•"/>
            </a:pPr>
            <a:endParaRPr lang="cs-CZ" sz="2000" b="1" dirty="0"/>
          </a:p>
          <a:p>
            <a:pPr lvl="1">
              <a:buFont typeface="Arial" pitchFamily="34" charset="0"/>
              <a:buChar char="•"/>
            </a:pPr>
            <a:r>
              <a:rPr lang="cs-CZ" sz="2000" b="1" dirty="0"/>
              <a:t> Zajímavá programová nabídka – různé žánry vysílaných rádií, motivace posluchačů pořídit si DAB+ přijímač</a:t>
            </a:r>
          </a:p>
          <a:p>
            <a:pPr lvl="1">
              <a:buFont typeface="Arial" pitchFamily="34" charset="0"/>
              <a:buChar char="•"/>
            </a:pPr>
            <a:endParaRPr lang="cs-CZ" sz="2000" b="1" dirty="0"/>
          </a:p>
          <a:p>
            <a:pPr lvl="1">
              <a:buFont typeface="Arial" pitchFamily="34" charset="0"/>
              <a:buChar char="•"/>
            </a:pPr>
            <a:r>
              <a:rPr lang="cs-CZ" sz="2000" b="1" dirty="0"/>
              <a:t> Aktuálně 11 vysílaných rádií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ki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517232"/>
            <a:ext cx="1340768" cy="1340768"/>
          </a:xfrm>
          <a:prstGeom prst="rect">
            <a:avLst/>
          </a:prstGeom>
        </p:spPr>
      </p:pic>
      <p:pic>
        <p:nvPicPr>
          <p:cNvPr id="9" name="Obrázek 8" descr="Country_Rad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5661248"/>
            <a:ext cx="1137231" cy="936742"/>
          </a:xfrm>
          <a:prstGeom prst="rect">
            <a:avLst/>
          </a:prstGeom>
        </p:spPr>
      </p:pic>
      <p:pic>
        <p:nvPicPr>
          <p:cNvPr id="11" name="Obrázek 10" descr="hey-radi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581128"/>
            <a:ext cx="1024508" cy="1024508"/>
          </a:xfrm>
          <a:prstGeom prst="rect">
            <a:avLst/>
          </a:prstGeom>
        </p:spPr>
      </p:pic>
      <p:pic>
        <p:nvPicPr>
          <p:cNvPr id="12" name="Obrázek 11" descr="expr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725144"/>
            <a:ext cx="1440160" cy="816091"/>
          </a:xfrm>
          <a:prstGeom prst="rect">
            <a:avLst/>
          </a:prstGeom>
        </p:spPr>
      </p:pic>
      <p:pic>
        <p:nvPicPr>
          <p:cNvPr id="13" name="Obrázek 12" descr="spin-logo-2022-jp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5661248"/>
            <a:ext cx="1368152" cy="1019635"/>
          </a:xfrm>
          <a:prstGeom prst="rect">
            <a:avLst/>
          </a:prstGeom>
        </p:spPr>
      </p:pic>
      <p:pic>
        <p:nvPicPr>
          <p:cNvPr id="14" name="Obrázek 13" descr="classi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4653136"/>
            <a:ext cx="1656183" cy="986124"/>
          </a:xfrm>
          <a:prstGeom prst="rect">
            <a:avLst/>
          </a:prstGeom>
        </p:spPr>
      </p:pic>
      <p:pic>
        <p:nvPicPr>
          <p:cNvPr id="15" name="Obrázek 14" descr="hlasph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20062" y="4653136"/>
            <a:ext cx="1200010" cy="898849"/>
          </a:xfrm>
          <a:prstGeom prst="rect">
            <a:avLst/>
          </a:prstGeom>
        </p:spPr>
      </p:pic>
      <p:pic>
        <p:nvPicPr>
          <p:cNvPr id="16" name="Obrázek 15" descr="SchWarzwaldradio_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8144" y="6021288"/>
            <a:ext cx="1800200" cy="466857"/>
          </a:xfrm>
          <a:prstGeom prst="rect">
            <a:avLst/>
          </a:prstGeom>
        </p:spPr>
      </p:pic>
      <p:pic>
        <p:nvPicPr>
          <p:cNvPr id="17" name="Obrázek 16" descr="color-music-radio_hea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4797152"/>
            <a:ext cx="2187585" cy="576064"/>
          </a:xfrm>
          <a:prstGeom prst="rect">
            <a:avLst/>
          </a:prstGeom>
        </p:spPr>
      </p:pic>
      <p:pic>
        <p:nvPicPr>
          <p:cNvPr id="18" name="Obrázek 17" descr="schlag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733256"/>
            <a:ext cx="720080" cy="720080"/>
          </a:xfrm>
          <a:prstGeom prst="rect">
            <a:avLst/>
          </a:prstGeom>
        </p:spPr>
      </p:pic>
      <p:pic>
        <p:nvPicPr>
          <p:cNvPr id="19" name="Obrázek 18" descr="skyrock.png"/>
          <p:cNvPicPr>
            <a:picLocks noChangeAspect="1"/>
          </p:cNvPicPr>
          <p:nvPr/>
        </p:nvPicPr>
        <p:blipFill>
          <a:blip r:embed="rId13" cstate="print"/>
          <a:srcRect l="15120" t="22680" r="17640" b="27720"/>
          <a:stretch>
            <a:fillRect/>
          </a:stretch>
        </p:blipFill>
        <p:spPr>
          <a:xfrm>
            <a:off x="4427984" y="5589240"/>
            <a:ext cx="1291709" cy="9528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cropped-COLOR_DAB_logo3-1536x3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581528" cy="1495575"/>
          </a:xfrm>
        </p:spPr>
      </p:pic>
      <p:pic>
        <p:nvPicPr>
          <p:cNvPr id="5" name="Obrázek 4" descr="LBOSIN_DAB_pokry_ANT20m.jpg"/>
          <p:cNvPicPr>
            <a:picLocks noChangeAspect="1"/>
          </p:cNvPicPr>
          <p:nvPr/>
        </p:nvPicPr>
        <p:blipFill>
          <a:blip r:embed="rId3" cstate="print"/>
          <a:srcRect l="16609" t="5750" r="16240" b="10455"/>
          <a:stretch>
            <a:fillRect/>
          </a:stretch>
        </p:blipFill>
        <p:spPr>
          <a:xfrm>
            <a:off x="4932040" y="3068960"/>
            <a:ext cx="4111910" cy="3623026"/>
          </a:xfrm>
          <a:prstGeom prst="rect">
            <a:avLst/>
          </a:prstGeom>
        </p:spPr>
      </p:pic>
      <p:pic>
        <p:nvPicPr>
          <p:cNvPr id="7" name="Obrázek 6" descr="PRAHA-Strahov_DAB_pokry_ant20m.jpg"/>
          <p:cNvPicPr>
            <a:picLocks noChangeAspect="1"/>
          </p:cNvPicPr>
          <p:nvPr/>
        </p:nvPicPr>
        <p:blipFill>
          <a:blip r:embed="rId4" cstate="print"/>
          <a:srcRect l="9227" r="18086" b="23524"/>
          <a:stretch>
            <a:fillRect/>
          </a:stretch>
        </p:blipFill>
        <p:spPr>
          <a:xfrm>
            <a:off x="107504" y="3068960"/>
            <a:ext cx="4846465" cy="36004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87016" y="170080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Pokrytí – venkovní anténa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cropped-COLOR_DAB_logo3-1536x3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581528" cy="1495575"/>
          </a:xfrm>
        </p:spPr>
      </p:pic>
      <p:sp>
        <p:nvSpPr>
          <p:cNvPr id="9" name="TextovéPole 8"/>
          <p:cNvSpPr txBox="1"/>
          <p:nvPr/>
        </p:nvSpPr>
        <p:spPr>
          <a:xfrm>
            <a:off x="287016" y="170080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Pokrytí – prutová anténa</a:t>
            </a:r>
          </a:p>
        </p:txBody>
      </p:sp>
      <p:pic>
        <p:nvPicPr>
          <p:cNvPr id="8" name="Obrázek 7" descr="Lbosin-Benesov_DAB_pokry_antPrut-1-1024x723.jpg"/>
          <p:cNvPicPr>
            <a:picLocks noChangeAspect="1"/>
          </p:cNvPicPr>
          <p:nvPr/>
        </p:nvPicPr>
        <p:blipFill>
          <a:blip r:embed="rId3" cstate="print"/>
          <a:srcRect l="24729" t="10455" r="28051" b="24570"/>
          <a:stretch>
            <a:fillRect/>
          </a:stretch>
        </p:blipFill>
        <p:spPr>
          <a:xfrm>
            <a:off x="4860032" y="2636912"/>
            <a:ext cx="4181349" cy="4062550"/>
          </a:xfrm>
          <a:prstGeom prst="rect">
            <a:avLst/>
          </a:prstGeom>
        </p:spPr>
      </p:pic>
      <p:pic>
        <p:nvPicPr>
          <p:cNvPr id="10" name="Obrázek 9" descr="PRAHA-Strahov_DAB_pokry_antPrut-1-1024x723.jpg"/>
          <p:cNvPicPr>
            <a:picLocks noChangeAspect="1"/>
          </p:cNvPicPr>
          <p:nvPr/>
        </p:nvPicPr>
        <p:blipFill>
          <a:blip r:embed="rId4" cstate="print"/>
          <a:srcRect l="12549" t="8364" r="19562" b="12023"/>
          <a:stretch>
            <a:fillRect/>
          </a:stretch>
        </p:blipFill>
        <p:spPr>
          <a:xfrm>
            <a:off x="107505" y="2636912"/>
            <a:ext cx="4923924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cropped-COLOR_DAB_logo3-1536x3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581528" cy="1495575"/>
          </a:xfrm>
        </p:spPr>
      </p:pic>
      <p:sp>
        <p:nvSpPr>
          <p:cNvPr id="7" name="TextovéPole 6"/>
          <p:cNvSpPr txBox="1"/>
          <p:nvPr/>
        </p:nvSpPr>
        <p:spPr>
          <a:xfrm>
            <a:off x="251520" y="184482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/>
              <a:t>Děkujeme za pozornost.</a:t>
            </a:r>
          </a:p>
          <a:p>
            <a:endParaRPr lang="cs-CZ" sz="2400" dirty="0"/>
          </a:p>
          <a:p>
            <a:r>
              <a:rPr lang="cs-CZ" sz="2400" dirty="0"/>
              <a:t>Miroslav Pýcha, jednatel JOE Media</a:t>
            </a:r>
          </a:p>
          <a:p>
            <a:endParaRPr lang="cs-CZ" sz="2400" dirty="0"/>
          </a:p>
          <a:p>
            <a:r>
              <a:rPr lang="cs-CZ" sz="2400" dirty="0"/>
              <a:t>Jakub Melín, technický koordinátor projektu COLOR DAB +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</TotalTime>
  <Words>162</Words>
  <Application>Microsoft Office PowerPoint</Application>
  <PresentationFormat>Předvádění na obrazovce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Modul</vt:lpstr>
      <vt:lpstr>Digitální rozhlasový multiplex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rozhlasový multiplex</dc:title>
  <dc:creator>Kuba-home</dc:creator>
  <cp:lastModifiedBy>Jan Potůček</cp:lastModifiedBy>
  <cp:revision>6</cp:revision>
  <dcterms:created xsi:type="dcterms:W3CDTF">2022-05-31T21:09:04Z</dcterms:created>
  <dcterms:modified xsi:type="dcterms:W3CDTF">2022-05-31T22:07:13Z</dcterms:modified>
</cp:coreProperties>
</file>